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7" r:id="rId12"/>
    <p:sldId id="276" r:id="rId13"/>
    <p:sldId id="278" r:id="rId14"/>
    <p:sldId id="279" r:id="rId15"/>
    <p:sldId id="286" r:id="rId16"/>
    <p:sldId id="280" r:id="rId17"/>
    <p:sldId id="281" r:id="rId18"/>
    <p:sldId id="282" r:id="rId19"/>
    <p:sldId id="283" r:id="rId20"/>
    <p:sldId id="284" r:id="rId21"/>
    <p:sldId id="28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009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A0637F-FD65-6264-D4F1-C5D6D5A4E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958E1A-76F8-C9DA-933A-C721AE46A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270737-3AF0-4E8C-054F-A961A577C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75D9E8-7DA7-E011-0A6E-40AF8311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9396F-18F3-D2A2-99D1-3F88B964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925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8D940C-1D07-A883-29C2-1B131F446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6D4CD8-3B6D-AF4E-196A-CAA02EB56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E534F66-C945-EA7A-906A-04DBE07E4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59A0B0-625E-B584-459D-77E15B10D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F138D68-C43B-F781-6D7D-C8070C762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0138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391E6D0-9A78-875D-9F7A-9960C4C1F6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C2DE660-CA27-EECA-D2CD-FAECFBDC9F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FA43BA-6605-8485-7C4B-3C133BB9A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78D8A7-F669-61C0-41AB-EDB2CD8AE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6A852C-7F9B-7872-D83D-4D18A6702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77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6CBC0F-25A2-B577-F8CA-4BFAEAA6A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A77286-B9A7-C792-F68F-431AE0C52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31D8B79-81E0-C2BA-4229-E4985208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D1EB42-2ED6-91A1-8823-1BBDCA58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4D2D53-1DE8-B07B-607C-CAAC6588E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1095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9C1D37-CBD0-4EDF-F8E3-0F2FECCE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00D30E8-6080-81F1-52C0-A9431C04D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7E28F-D16C-46E4-D9CB-AB3D8AEB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D5D1D5-B493-669D-CF96-F13C4516E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57C9AB-8561-3DE7-CFE9-970A46BE3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20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35F8B4-264F-596F-DFBE-146F7BF78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6156FB-1C50-F322-9930-ED9D2C24E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08BF99-8FC8-FF46-A90B-6571CB62D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364F72A-07EB-33BA-926D-07D284029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990E1B-34E6-7336-D888-4E972DF2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D4B5C68-BFC3-4D59-4D5F-5F8441CAB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6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11C1AE-ABB6-B6C4-2F41-613E58716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03ABBC4-24E1-03C3-F6F3-2516E4063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BE9FAE-C76F-BBAC-B64E-26B5619D2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6075561-8BA1-FFF6-7D94-C08707090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D4089B6-37A6-4891-41FC-3C9ABDF4A4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D0D121-F7B6-941C-FBA4-ED74E4F4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BC0F149-0B37-1905-39C4-3921D7054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F3A3593-54F6-FE79-CFDB-4FA3330E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69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F7305-A1DA-C16C-4564-ABC51592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A96A7F3-7E41-DB4D-1B8A-3A2E77ECE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27BAB8-CED2-09B0-330C-EDABD77A2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184014-6EFF-23D3-B76C-F75CAC2C1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831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CA76136-F8B2-AAB3-CE5A-9132EC55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82A5794-A8A3-6B1A-3A0B-7AF182F33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2BA8DDC-CE37-C018-BA0F-F6F4DB41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449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8BFEB-4F2C-92FE-4661-6BE76C59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FE7E2AA-0706-7BDF-8E8A-BC6FBE7A6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22816F8-238C-9DFD-79D7-D593FA88B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D81147-7EFC-12AD-A771-FB2AF8AA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20D887-8FC6-CEF0-B3E3-2EBA6617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28BDFE0-6BDF-438B-425C-EF74A46F1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94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B528F-F423-5308-023B-C7CC0A0E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B658AA-2594-394F-D0A2-B67DD2FF1C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697F21A-E4F2-F334-0694-756EB35D3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A817B52-669A-DAAE-44AD-A6BB8F918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EA44B4-225D-9D5B-15ED-DEA25AC27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2BCE7B7-6B47-92B6-F957-85DEC43D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287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6247BB-0E57-9EC3-C7D3-EEEB68C4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F4AB15-C793-9975-A789-9ADF9D17B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AE9091E-26FE-487F-F8A5-225EBE025A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068A8-1603-A546-88C9-0C21F7588091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2034087-3F7C-35A4-B45E-39DE67667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216CD4-13F0-8DA1-9D1D-458C9F463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B8428-066E-784E-8D38-DBFCB0336F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44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3C9C9F-8423-48AD-8962-E8688EE92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5732" y="2884335"/>
            <a:ext cx="10580536" cy="1089329"/>
          </a:xfrm>
        </p:spPr>
        <p:txBody>
          <a:bodyPr>
            <a:noAutofit/>
          </a:bodyPr>
          <a:lstStyle/>
          <a:p>
            <a:r>
              <a:rPr lang="ru-RU" sz="3200" dirty="0"/>
              <a:t>Проект по информатике</a:t>
            </a:r>
            <a:r>
              <a:rPr lang="en-US" sz="3200" dirty="0"/>
              <a:t> </a:t>
            </a:r>
            <a:r>
              <a:rPr lang="ru-RU" sz="3200" dirty="0"/>
              <a:t>на тему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ru-RU" sz="3200" dirty="0"/>
              <a:t>«Разработка сайта на </a:t>
            </a:r>
            <a:r>
              <a:rPr lang="en-US" sz="3200" dirty="0"/>
              <a:t>Django</a:t>
            </a:r>
            <a:r>
              <a:rPr lang="ru-RU" sz="3200" dirty="0"/>
              <a:t>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D8C6F2B-91D5-4AD5-A991-686821C3D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62" y="4452958"/>
            <a:ext cx="3421062" cy="2329504"/>
          </a:xfrm>
        </p:spPr>
        <p:txBody>
          <a:bodyPr>
            <a:normAutofit/>
          </a:bodyPr>
          <a:lstStyle/>
          <a:p>
            <a:pPr algn="l"/>
            <a:r>
              <a:rPr lang="ru-RU" sz="1800" dirty="0">
                <a:latin typeface="+mj-lt"/>
              </a:rPr>
              <a:t>Выполнили</a:t>
            </a:r>
            <a:r>
              <a:rPr lang="en-US" sz="1800" dirty="0">
                <a:latin typeface="+mj-lt"/>
              </a:rPr>
              <a:t>:</a:t>
            </a:r>
          </a:p>
          <a:p>
            <a:pPr algn="l"/>
            <a:r>
              <a:rPr lang="ru-RU" sz="1800" dirty="0">
                <a:latin typeface="+mj-lt"/>
              </a:rPr>
              <a:t>Волков Кирилл,</a:t>
            </a:r>
          </a:p>
          <a:p>
            <a:pPr algn="l"/>
            <a:r>
              <a:rPr lang="ru-RU" sz="1800" dirty="0">
                <a:latin typeface="+mj-lt"/>
              </a:rPr>
              <a:t>Грыцив Михаил</a:t>
            </a:r>
            <a:endParaRPr lang="en-US" sz="1800" dirty="0">
              <a:latin typeface="+mj-lt"/>
            </a:endParaRPr>
          </a:p>
          <a:p>
            <a:pPr algn="l"/>
            <a:r>
              <a:rPr lang="ru-RU" sz="1800" dirty="0">
                <a:latin typeface="+mj-lt"/>
              </a:rPr>
              <a:t>Научный руководитель</a:t>
            </a:r>
            <a:r>
              <a:rPr lang="en-US" sz="1800" dirty="0">
                <a:latin typeface="+mj-lt"/>
              </a:rPr>
              <a:t>:</a:t>
            </a:r>
            <a:endParaRPr lang="ru-RU" sz="1800" dirty="0">
              <a:latin typeface="+mj-lt"/>
            </a:endParaRPr>
          </a:p>
          <a:p>
            <a:pPr algn="l"/>
            <a:r>
              <a:rPr lang="ru-RU" sz="1800" dirty="0">
                <a:latin typeface="+mj-lt"/>
              </a:rPr>
              <a:t>Щеголькова Ольга Борисовна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608D7D-124D-4916-AE5A-A7FCDB2A5BB9}"/>
              </a:ext>
            </a:extLst>
          </p:cNvPr>
          <p:cNvSpPr txBox="1"/>
          <p:nvPr/>
        </p:nvSpPr>
        <p:spPr>
          <a:xfrm>
            <a:off x="2235642" y="289245"/>
            <a:ext cx="7720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Государственное бюджетное общеобразовательное учреждение </a:t>
            </a:r>
          </a:p>
          <a:p>
            <a:pPr algn="ctr"/>
            <a:r>
              <a:rPr lang="ru-RU" sz="18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города Москвы «Школа № 15</a:t>
            </a:r>
            <a:r>
              <a:rPr lang="en-US" sz="18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00</a:t>
            </a:r>
            <a:r>
              <a:rPr lang="ru-RU" sz="1800" dirty="0">
                <a:effectLst/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644605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3E69D-B472-B028-C1FD-22D60229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432ACE8A-BCA4-0FAA-FE00-E11DAEE8A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774683" cy="4351338"/>
          </a:xfrm>
        </p:spPr>
      </p:pic>
    </p:spTree>
    <p:extLst>
      <p:ext uri="{BB962C8B-B14F-4D97-AF65-F5344CB8AC3E}">
        <p14:creationId xmlns:p14="http://schemas.microsoft.com/office/powerpoint/2010/main" val="3415656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3E69D-B472-B028-C1FD-22D60229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779D90F-2BB7-DB43-9582-EAAF66D63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47900"/>
            <a:ext cx="9004300" cy="2362200"/>
          </a:xfrm>
        </p:spPr>
      </p:pic>
    </p:spTree>
    <p:extLst>
      <p:ext uri="{BB962C8B-B14F-4D97-AF65-F5344CB8AC3E}">
        <p14:creationId xmlns:p14="http://schemas.microsoft.com/office/powerpoint/2010/main" val="803173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517C6-69CA-8BA0-5B42-3A8644CE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Отображение и добавление товара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D922564E-A539-036A-19B6-7DEC791A8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535549" cy="4351338"/>
          </a:xfrm>
        </p:spPr>
      </p:pic>
    </p:spTree>
    <p:extLst>
      <p:ext uri="{BB962C8B-B14F-4D97-AF65-F5344CB8AC3E}">
        <p14:creationId xmlns:p14="http://schemas.microsoft.com/office/powerpoint/2010/main" val="207779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D460AF5-E266-F4A2-E5B1-CF9A852E3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7276" y="1690688"/>
            <a:ext cx="807744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809999" y="630820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Главная страница</a:t>
            </a:r>
          </a:p>
        </p:txBody>
      </p:sp>
    </p:spTree>
    <p:extLst>
      <p:ext uri="{BB962C8B-B14F-4D97-AF65-F5344CB8AC3E}">
        <p14:creationId xmlns:p14="http://schemas.microsoft.com/office/powerpoint/2010/main" val="282010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809999" y="6308209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Карточка товара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42AFA9-D313-A767-0503-D062B21E0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119" y="1288585"/>
            <a:ext cx="3110086" cy="4888378"/>
          </a:xfrm>
        </p:spPr>
      </p:pic>
    </p:spTree>
    <p:extLst>
      <p:ext uri="{BB962C8B-B14F-4D97-AF65-F5344CB8AC3E}">
        <p14:creationId xmlns:p14="http://schemas.microsoft.com/office/powerpoint/2010/main" val="41931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691246" y="6311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Страница корзины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F81CB11D-4595-4189-ADF9-2FA09F0BA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129" y="1825625"/>
            <a:ext cx="8065741" cy="4351338"/>
          </a:xfrm>
        </p:spPr>
      </p:pic>
    </p:spTree>
    <p:extLst>
      <p:ext uri="{BB962C8B-B14F-4D97-AF65-F5344CB8AC3E}">
        <p14:creationId xmlns:p14="http://schemas.microsoft.com/office/powerpoint/2010/main" val="949888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691246" y="6311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Страница входа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29306F5D-0BB4-4B0B-2F13-BA1340387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5519" y="1825625"/>
            <a:ext cx="8100962" cy="4351338"/>
          </a:xfrm>
        </p:spPr>
      </p:pic>
    </p:spTree>
    <p:extLst>
      <p:ext uri="{BB962C8B-B14F-4D97-AF65-F5344CB8AC3E}">
        <p14:creationId xmlns:p14="http://schemas.microsoft.com/office/powerpoint/2010/main" val="115046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691246" y="6311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Страница регистрации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AD50081-4999-3E9D-7D67-32F60670C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129" y="1825625"/>
            <a:ext cx="8065741" cy="4351338"/>
          </a:xfrm>
        </p:spPr>
      </p:pic>
    </p:spTree>
    <p:extLst>
      <p:ext uri="{BB962C8B-B14F-4D97-AF65-F5344CB8AC3E}">
        <p14:creationId xmlns:p14="http://schemas.microsoft.com/office/powerpoint/2010/main" val="2969211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691246" y="6311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Страница чатов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AC0C0F3-CA88-EE5D-ABE7-15699EA82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129" y="1825625"/>
            <a:ext cx="8065741" cy="4351338"/>
          </a:xfrm>
        </p:spPr>
      </p:pic>
    </p:spTree>
    <p:extLst>
      <p:ext uri="{BB962C8B-B14F-4D97-AF65-F5344CB8AC3E}">
        <p14:creationId xmlns:p14="http://schemas.microsoft.com/office/powerpoint/2010/main" val="3000255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691246" y="6311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Чат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C42AB36F-9EC6-F36D-477D-DDEFE27AE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129" y="1825625"/>
            <a:ext cx="8065741" cy="4351338"/>
          </a:xfrm>
        </p:spPr>
      </p:pic>
    </p:spTree>
    <p:extLst>
      <p:ext uri="{BB962C8B-B14F-4D97-AF65-F5344CB8AC3E}">
        <p14:creationId xmlns:p14="http://schemas.microsoft.com/office/powerpoint/2010/main" val="127690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1BB01F97-0B1E-21B7-97DF-C673948B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1688" y="1690688"/>
            <a:ext cx="6332112" cy="3837275"/>
          </a:xfrm>
        </p:spPr>
      </p:pic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13C4DEBA-B7AD-5B33-3A26-AA0D79DA5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+mj-lt"/>
              </a:rPr>
              <a:t>Актуальность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AF5EF-7551-DB0F-6AD6-F867D666D68E}"/>
              </a:ext>
            </a:extLst>
          </p:cNvPr>
          <p:cNvSpPr txBox="1"/>
          <p:nvPr/>
        </p:nvSpPr>
        <p:spPr>
          <a:xfrm>
            <a:off x="272473" y="5527963"/>
            <a:ext cx="3015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По результатам опросов из статьи</a:t>
            </a:r>
            <a:r>
              <a:rPr lang="en-US" sz="1200" dirty="0"/>
              <a:t> </a:t>
            </a:r>
            <a:r>
              <a:rPr lang="en-US" sz="1200" dirty="0" err="1"/>
              <a:t>Izvestia</a:t>
            </a:r>
            <a:endParaRPr lang="ru-RU" sz="12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930A06-BF16-26B9-1FDF-2D94644A2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73" y="1690688"/>
            <a:ext cx="33909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9CB3A-4301-08C4-2FC0-A71B7D2E4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Скриншоты с сайта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4A523-F08D-C29A-EE44-DE46232A3C95}"/>
              </a:ext>
            </a:extLst>
          </p:cNvPr>
          <p:cNvSpPr txBox="1"/>
          <p:nvPr/>
        </p:nvSpPr>
        <p:spPr>
          <a:xfrm>
            <a:off x="3691246" y="63119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Страница добавления товара на сайт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5B41153-0274-518D-E40C-7C5C0F988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8966" y="1825625"/>
            <a:ext cx="8054068" cy="4351338"/>
          </a:xfrm>
        </p:spPr>
      </p:pic>
    </p:spTree>
    <p:extLst>
      <p:ext uri="{BB962C8B-B14F-4D97-AF65-F5344CB8AC3E}">
        <p14:creationId xmlns:p14="http://schemas.microsoft.com/office/powerpoint/2010/main" val="2578083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FF3ED-0C43-C89B-11DA-A03C5F0E3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526BD3-F217-BA4C-F224-DDE730DD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90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3D6526-38D3-81B0-0AE6-923204477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62C670-9A51-D42A-3847-384F838D1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1</a:t>
            </a:r>
            <a:r>
              <a:rPr lang="ru-RU" dirty="0"/>
              <a:t>. Определить, что такое маркетплейс;</a:t>
            </a:r>
          </a:p>
          <a:p>
            <a:r>
              <a:rPr lang="ru-RU" b="1" dirty="0"/>
              <a:t>2</a:t>
            </a:r>
            <a:r>
              <a:rPr lang="ru-RU" dirty="0"/>
              <a:t>. На чем его писать;</a:t>
            </a:r>
          </a:p>
          <a:p>
            <a:r>
              <a:rPr lang="ru-RU" b="1" dirty="0"/>
              <a:t>3.</a:t>
            </a:r>
            <a:r>
              <a:rPr lang="ru-RU" dirty="0"/>
              <a:t> Определить функции сайта;</a:t>
            </a:r>
          </a:p>
          <a:p>
            <a:r>
              <a:rPr lang="ru-RU" b="1" dirty="0"/>
              <a:t>4</a:t>
            </a:r>
            <a:r>
              <a:rPr lang="ru-RU" dirty="0"/>
              <a:t>. Создать сайт и реализовать функции для осуществления купли-продажи; </a:t>
            </a:r>
          </a:p>
          <a:p>
            <a:r>
              <a:rPr lang="ru-RU" b="1" dirty="0"/>
              <a:t>5</a:t>
            </a:r>
            <a:r>
              <a:rPr lang="ru-RU" dirty="0"/>
              <a:t>. Показать результат работы.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130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5AB6F3-0330-F7C4-C687-7CC0B5A9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1. Что такое маркетплейс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B4941416-2D4D-5543-9310-80B54EC5D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197" y="1825625"/>
            <a:ext cx="6631606" cy="4351338"/>
          </a:xfrm>
        </p:spPr>
      </p:pic>
    </p:spTree>
    <p:extLst>
      <p:ext uri="{BB962C8B-B14F-4D97-AF65-F5344CB8AC3E}">
        <p14:creationId xmlns:p14="http://schemas.microsoft.com/office/powerpoint/2010/main" val="21353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901A7D-0B37-3B3E-7E53-53049A2F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2. На чем писать?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7C7E823-3779-E930-3CF3-69F6EA8E1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29392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51A8C5-08C3-C34A-EF28-3BEA24B68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MVC</a:t>
            </a:r>
            <a:endParaRPr lang="ru-RU" b="1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CA177B8-BB81-5444-5719-671023ACF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1912" y="15675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372842B-AA3B-D8F3-7278-7FD1905ADA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156116"/>
              </p:ext>
            </p:extLst>
          </p:nvPr>
        </p:nvGraphicFramePr>
        <p:xfrm>
          <a:off x="1947553" y="1690687"/>
          <a:ext cx="8253351" cy="39382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62293300" imgH="87071200" progId="StaticDib">
                  <p:embed/>
                </p:oleObj>
              </mc:Choice>
              <mc:Fallback>
                <p:oleObj r:id="rId2" imgW="162293300" imgH="87071200" progId="StaticDib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553" y="1690687"/>
                        <a:ext cx="8253351" cy="393821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32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F5EF2-2883-C0F8-090D-A4D2E0A6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3. </a:t>
            </a:r>
            <a:r>
              <a:rPr lang="ru-RU" b="1" dirty="0"/>
              <a:t>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A18481-D657-D254-9E1D-99EF1E18F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Чат</a:t>
            </a:r>
          </a:p>
          <a:p>
            <a:r>
              <a:rPr lang="ru-RU" dirty="0"/>
              <a:t>Отображение и добавление товаров</a:t>
            </a:r>
          </a:p>
          <a:p>
            <a:r>
              <a:rPr lang="ru-RU" dirty="0"/>
              <a:t>Регистрация и авторизация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99292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83D9F4-FA75-8A31-4309-0858D1EA8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Чат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9C0B0AE-E70A-AB2E-554F-80F9C7332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042126"/>
            <a:ext cx="10515600" cy="229340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37C3E6-7C10-81A8-2DFA-D142C1C03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6945"/>
            <a:ext cx="7130143" cy="25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5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3E69D-B472-B028-C1FD-22D60229B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9AB3E8C-45BF-57FD-BC0C-43579C65A9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5750"/>
            <a:ext cx="9017000" cy="3746500"/>
          </a:xfrm>
        </p:spPr>
      </p:pic>
    </p:spTree>
    <p:extLst>
      <p:ext uri="{BB962C8B-B14F-4D97-AF65-F5344CB8AC3E}">
        <p14:creationId xmlns:p14="http://schemas.microsoft.com/office/powerpoint/2010/main" val="2405521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158</Words>
  <Application>Microsoft Macintosh PowerPoint</Application>
  <PresentationFormat>Широкоэкранный</PresentationFormat>
  <Paragraphs>45</Paragraphs>
  <Slides>21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StaticDib</vt:lpstr>
      <vt:lpstr>Проект по информатике на тему: «Разработка сайта на Django»</vt:lpstr>
      <vt:lpstr>Актуальность</vt:lpstr>
      <vt:lpstr>Задачи</vt:lpstr>
      <vt:lpstr>1. Что такое маркетплейс</vt:lpstr>
      <vt:lpstr>2. На чем писать?</vt:lpstr>
      <vt:lpstr>MVC</vt:lpstr>
      <vt:lpstr>3. Функции</vt:lpstr>
      <vt:lpstr>Чат</vt:lpstr>
      <vt:lpstr>Чат</vt:lpstr>
      <vt:lpstr>Чат</vt:lpstr>
      <vt:lpstr>Чат</vt:lpstr>
      <vt:lpstr>Отображение и добавление товара</vt:lpstr>
      <vt:lpstr>Скриншоты с сайта</vt:lpstr>
      <vt:lpstr>Скриншоты с сайта</vt:lpstr>
      <vt:lpstr>Скриншоты с сайта</vt:lpstr>
      <vt:lpstr>Скриншоты с сайта</vt:lpstr>
      <vt:lpstr>Скриншоты с сайта</vt:lpstr>
      <vt:lpstr>Скриншоты с сайта</vt:lpstr>
      <vt:lpstr>Скриншоты с сайта</vt:lpstr>
      <vt:lpstr>Скриншоты с сайта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 по информатике на тему: «Разработка сайта на Django»</dc:title>
  <dc:creator>Kirill Volkov</dc:creator>
  <cp:lastModifiedBy>Kirill Volkov</cp:lastModifiedBy>
  <cp:revision>2</cp:revision>
  <dcterms:created xsi:type="dcterms:W3CDTF">2022-05-12T19:19:10Z</dcterms:created>
  <dcterms:modified xsi:type="dcterms:W3CDTF">2022-05-13T05:29:09Z</dcterms:modified>
</cp:coreProperties>
</file>